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4" r:id="rId2"/>
    <p:sldId id="261" r:id="rId3"/>
    <p:sldId id="265" r:id="rId4"/>
    <p:sldId id="262" r:id="rId5"/>
    <p:sldId id="27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BD94E-5124-43CC-9454-F5B7ACE58E42}" type="datetimeFigureOut">
              <a:rPr lang="de-DE" smtClean="0"/>
              <a:t>26.10.2020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3491A-DBC6-4F3D-B627-0FEE95399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93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D198-D972-49E9-93CE-07AF672B1A8C}" type="datetime1">
              <a:rPr lang="de-DE" smtClean="0"/>
              <a:t>26.10.2020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Kirchliche Arbeitsstelle für Männerseelsorge 	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C61A-64DD-4395-8C14-2635F06505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58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E0A3-0EAC-4955-BB08-3BD5633837A0}" type="datetime1">
              <a:rPr lang="de-DE" smtClean="0"/>
              <a:t>26.10.2020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Kirchliche Arbeitsstelle für Männerseelsorge 	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C61A-64DD-4395-8C14-2635F06505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32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C4E1-65C3-450D-A8D2-C49AC291E958}" type="datetime1">
              <a:rPr lang="de-DE" smtClean="0"/>
              <a:t>26.10.2020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Kirchliche Arbeitsstelle für Männerseelsorge 	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C61A-64DD-4395-8C14-2635F06505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24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3143-D185-4A94-8AEF-E226C0D66E99}" type="datetime1">
              <a:rPr lang="de-DE" smtClean="0"/>
              <a:t>26.10.2020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Kirchliche Arbeitsstelle für Männerseelsorge 	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C61A-64DD-4395-8C14-2635F06505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82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0D1E-3550-4830-BE1D-589795E9DB96}" type="datetime1">
              <a:rPr lang="de-DE" smtClean="0"/>
              <a:t>26.10.2020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Kirchliche Arbeitsstelle für Männerseelsorge 	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C61A-64DD-4395-8C14-2635F06505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21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B9DF-1FE9-4CA1-9CF1-D1D7D0123FE4}" type="datetime1">
              <a:rPr lang="de-DE" smtClean="0"/>
              <a:t>26.10.2020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Kirchliche Arbeitsstelle für Männerseelsorge 	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C61A-64DD-4395-8C14-2635F06505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95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6405-1986-434B-9585-9DB1ED98ED79}" type="datetime1">
              <a:rPr lang="de-DE" smtClean="0"/>
              <a:t>26.10.2020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Kirchliche Arbeitsstelle für Männerseelsorge 	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C61A-64DD-4395-8C14-2635F06505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124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5235-53E5-4926-B244-D705D87C3FA7}" type="datetime1">
              <a:rPr lang="de-DE" smtClean="0"/>
              <a:t>26.10.2020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Kirchliche Arbeitsstelle für Männerseelsorge 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C61A-64DD-4395-8C14-2635F06505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41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7F69-CA26-4518-9180-5574E28104D5}" type="datetime1">
              <a:rPr lang="de-DE" smtClean="0"/>
              <a:t>26.10.2020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Kirchliche Arbeitsstelle für Männerseelsorge 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C61A-64DD-4395-8C14-2635F06505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1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93D-399D-486D-8A20-1AF2718AB4F1}" type="datetime1">
              <a:rPr lang="de-DE" smtClean="0"/>
              <a:t>26.10.2020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Kirchliche Arbeitsstelle für Männerseelsorge 	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C61A-64DD-4395-8C14-2635F06505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73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310D-7946-48A1-B882-FE46A258117D}" type="datetime1">
              <a:rPr lang="de-DE" smtClean="0"/>
              <a:t>26.10.2020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Kirchliche Arbeitsstelle für Männerseelsorge 	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C61A-64DD-4395-8C14-2635F06505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323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94512-5754-4056-8D35-708B84602B1D}" type="datetime1">
              <a:rPr lang="de-DE" smtClean="0"/>
              <a:t>26.10.2020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Kirchliche Arbeitsstelle für Männerseelsorge 	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BC61A-64DD-4395-8C14-2635F06505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46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ADD53-1E63-462B-BF3A-EC3ACE641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337800" cy="3796243"/>
          </a:xfrm>
        </p:spPr>
        <p:txBody>
          <a:bodyPr>
            <a:noAutofit/>
          </a:bodyPr>
          <a:lstStyle/>
          <a:p>
            <a:br>
              <a:rPr lang="de-DE" sz="4800" b="1" dirty="0">
                <a:latin typeface="+mn-lt"/>
              </a:rPr>
            </a:br>
            <a:br>
              <a:rPr lang="de-DE" sz="4800" b="1" dirty="0">
                <a:latin typeface="+mn-lt"/>
              </a:rPr>
            </a:br>
            <a:r>
              <a:rPr lang="de-DE" sz="4800" b="1" dirty="0">
                <a:latin typeface="+mn-lt"/>
              </a:rPr>
              <a:t>Intuitiv Mannsein. </a:t>
            </a:r>
            <a:br>
              <a:rPr lang="de-DE" sz="4800" b="1" dirty="0">
                <a:latin typeface="+mn-lt"/>
              </a:rPr>
            </a:br>
            <a:r>
              <a:rPr lang="de-DE" sz="4800" b="1" dirty="0">
                <a:latin typeface="+mn-lt"/>
              </a:rPr>
              <a:t>Versuch einer Standortbestimmung katholischer Männerarbeit und Männerseelsorge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D7F7EA-1C7B-4EC9-848F-E9990CAA9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56667"/>
            <a:ext cx="10515600" cy="1520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Dr. Andreas Heek</a:t>
            </a:r>
          </a:p>
          <a:p>
            <a:pPr marL="0" indent="0">
              <a:buNone/>
            </a:pPr>
            <a:r>
              <a:rPr lang="de-DE" dirty="0"/>
              <a:t>Arbeitsstelle für Männerseelsorge und Männerarbeit in den deutschen Diözesen e.V.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BDCFA13-E3CE-4F1C-AA14-D3E074262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394" y="6356350"/>
            <a:ext cx="10979332" cy="365125"/>
          </a:xfrm>
        </p:spPr>
        <p:txBody>
          <a:bodyPr/>
          <a:lstStyle/>
          <a:p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Kirchliche Arbeitsstelle für Männerseelsorge </a:t>
            </a:r>
            <a:r>
              <a:rPr lang="de-DE" i="1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Untermarchtal I 18.10.2020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519D2F2-67EF-4A30-B433-D4110C319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274" y="6268634"/>
            <a:ext cx="414068" cy="44848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0CBBC12-AA68-4F27-AD4B-989B033C1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962" y="385673"/>
            <a:ext cx="1625881" cy="154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74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8666" y="579628"/>
            <a:ext cx="9059333" cy="774170"/>
          </a:xfrm>
        </p:spPr>
        <p:txBody>
          <a:bodyPr>
            <a:normAutofit/>
          </a:bodyPr>
          <a:lstStyle/>
          <a:p>
            <a:pPr algn="l"/>
            <a:r>
              <a:rPr lang="de-DE" sz="4800" b="1" dirty="0">
                <a:latin typeface="+mn-lt"/>
              </a:rPr>
              <a:t>Intuitiv Mannsein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66332" y="1861364"/>
            <a:ext cx="9144000" cy="4250267"/>
          </a:xfrm>
        </p:spPr>
        <p:txBody>
          <a:bodyPr>
            <a:noAutofit/>
          </a:bodyPr>
          <a:lstStyle/>
          <a:p>
            <a:pPr algn="l"/>
            <a:r>
              <a:rPr lang="de-DE" sz="4000" dirty="0"/>
              <a:t>Einleitung: Fünf Gründe für ein Unbehagen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4000" dirty="0"/>
              <a:t>Geschichte der Männlichkeit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4000" dirty="0"/>
              <a:t>Frauenverachtung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4000" dirty="0"/>
              <a:t>Rassismus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4000" dirty="0"/>
              <a:t>Sexualisierte Gewalt gegen Kinder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4000" dirty="0"/>
              <a:t>Rückkehr des wehrhaften Mannes</a:t>
            </a:r>
          </a:p>
          <a:p>
            <a:pPr algn="l"/>
            <a:r>
              <a:rPr lang="de-DE" sz="4000" dirty="0"/>
              <a:t>	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88565" y="6356350"/>
            <a:ext cx="9962166" cy="365125"/>
          </a:xfrm>
        </p:spPr>
        <p:txBody>
          <a:bodyPr/>
          <a:lstStyle/>
          <a:p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Kirchliche Arbeitsstelle für Männerseelsorge 	 Untermarchtal I 18.10.2020 	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732" y="6343271"/>
            <a:ext cx="378204" cy="37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50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ADD53-1E63-462B-BF3A-EC3ACE641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532" y="365125"/>
            <a:ext cx="10473267" cy="1325563"/>
          </a:xfrm>
        </p:spPr>
        <p:txBody>
          <a:bodyPr>
            <a:normAutofit/>
          </a:bodyPr>
          <a:lstStyle/>
          <a:p>
            <a:r>
              <a:rPr lang="de-DE" sz="4800" b="1" dirty="0">
                <a:latin typeface="+mn-lt"/>
              </a:rPr>
              <a:t>Intuitiv Mannsein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D7F7EA-1C7B-4EC9-848F-E9990CAA9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468" y="1774045"/>
            <a:ext cx="10515600" cy="45986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4000" dirty="0"/>
              <a:t>1 Bei Adam und Eva anfangen – sozusagen</a:t>
            </a:r>
          </a:p>
          <a:p>
            <a:pPr marL="0" indent="0">
              <a:buNone/>
            </a:pPr>
            <a:endParaRPr lang="de-DE" sz="4000" dirty="0"/>
          </a:p>
          <a:p>
            <a:pPr marL="0" indent="0">
              <a:buNone/>
            </a:pPr>
            <a:r>
              <a:rPr lang="de-DE" sz="4000" dirty="0"/>
              <a:t>2 Kleine Geschichte der Männlichkeit</a:t>
            </a:r>
          </a:p>
          <a:p>
            <a:pPr marL="0" indent="0">
              <a:buNone/>
            </a:pPr>
            <a:r>
              <a:rPr lang="de-DE" sz="4000" dirty="0"/>
              <a:t>2.1 Der Patriarch</a:t>
            </a:r>
          </a:p>
          <a:p>
            <a:pPr marL="0" indent="0">
              <a:buNone/>
            </a:pPr>
            <a:r>
              <a:rPr lang="de-DE" sz="4000" dirty="0"/>
              <a:t>2.2 Der 68er Mann</a:t>
            </a:r>
          </a:p>
          <a:p>
            <a:pPr marL="0" indent="0">
              <a:buNone/>
            </a:pPr>
            <a:r>
              <a:rPr lang="de-DE" sz="4000" dirty="0"/>
              <a:t>2.3 Der neue Mann</a:t>
            </a:r>
          </a:p>
          <a:p>
            <a:pPr marL="0" indent="0">
              <a:buNone/>
            </a:pPr>
            <a:r>
              <a:rPr lang="de-DE" sz="4000" dirty="0"/>
              <a:t>2.4 Der egalitäre Mann</a:t>
            </a:r>
          </a:p>
          <a:p>
            <a:pPr marL="0" indent="0">
              <a:buNone/>
            </a:pPr>
            <a:endParaRPr lang="de-DE" sz="4000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BDCFA13-E3CE-4F1C-AA14-D3E074262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2448" y="6356350"/>
            <a:ext cx="5946338" cy="365125"/>
          </a:xfrm>
        </p:spPr>
        <p:txBody>
          <a:bodyPr/>
          <a:lstStyle/>
          <a:p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Kirchliche Arbeitsstelle für Männerseelsorge </a:t>
            </a:r>
            <a:r>
              <a:rPr lang="de-DE" i="1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Untermarchtal I 18.10.2020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519D2F2-67EF-4A30-B433-D4110C319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268" y="6272993"/>
            <a:ext cx="414068" cy="44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37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31333" y="644940"/>
            <a:ext cx="9827056" cy="791104"/>
          </a:xfrm>
        </p:spPr>
        <p:txBody>
          <a:bodyPr>
            <a:normAutofit/>
          </a:bodyPr>
          <a:lstStyle/>
          <a:p>
            <a:pPr algn="l"/>
            <a:r>
              <a:rPr lang="de-DE" sz="4800" b="1" dirty="0">
                <a:latin typeface="+mn-lt"/>
              </a:rPr>
              <a:t>Intuitiv Mannsein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62811" y="1951946"/>
            <a:ext cx="9144000" cy="3865562"/>
          </a:xfrm>
        </p:spPr>
        <p:txBody>
          <a:bodyPr>
            <a:noAutofit/>
          </a:bodyPr>
          <a:lstStyle/>
          <a:p>
            <a:pPr algn="l"/>
            <a:r>
              <a:rPr lang="de-DE" sz="4000" dirty="0"/>
              <a:t>3 Intuitiv männlich im Plural</a:t>
            </a:r>
          </a:p>
          <a:p>
            <a:pPr algn="l"/>
            <a:r>
              <a:rPr lang="de-DE" sz="4000" dirty="0"/>
              <a:t>3.1 Was bedeutet Intuition?</a:t>
            </a:r>
          </a:p>
          <a:p>
            <a:pPr algn="l"/>
            <a:r>
              <a:rPr lang="de-DE" sz="4000" dirty="0"/>
              <a:t>3.2 Warum Männlichkeit im Plural?</a:t>
            </a:r>
          </a:p>
          <a:p>
            <a:pPr algn="l"/>
            <a:endParaRPr lang="de-DE" sz="4000" dirty="0"/>
          </a:p>
          <a:p>
            <a:pPr algn="l"/>
            <a:r>
              <a:rPr lang="de-DE" sz="4000" dirty="0"/>
              <a:t>4 Intuitive Männerarbeit in der katholischen Männerseelsorge</a:t>
            </a:r>
          </a:p>
          <a:p>
            <a:pPr algn="l"/>
            <a:endParaRPr lang="de-DE" sz="40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88565" y="6356350"/>
            <a:ext cx="10334458" cy="365125"/>
          </a:xfrm>
        </p:spPr>
        <p:txBody>
          <a:bodyPr/>
          <a:lstStyle/>
          <a:p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Kirchliche Arbeitsstelle für Männerseelsorge 	 Untermarchtal I 18.10.2020 	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611" y="6343271"/>
            <a:ext cx="378204" cy="37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00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77262" y="656287"/>
            <a:ext cx="9144000" cy="3898128"/>
          </a:xfrm>
        </p:spPr>
        <p:txBody>
          <a:bodyPr>
            <a:normAutofit/>
          </a:bodyPr>
          <a:lstStyle/>
          <a:p>
            <a:pPr algn="l"/>
            <a:br>
              <a:rPr lang="de-DE" sz="5300" b="1" dirty="0"/>
            </a:br>
            <a:r>
              <a:rPr lang="de-DE" sz="5300" b="1" dirty="0">
                <a:latin typeface="+mn-lt"/>
              </a:rPr>
              <a:t>Vielen Dank für Ihre Aufmerksamkeit!</a:t>
            </a:r>
            <a:endParaRPr lang="de-DE" sz="4800" b="1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7262" y="1744133"/>
            <a:ext cx="9290738" cy="3513667"/>
          </a:xfrm>
        </p:spPr>
        <p:txBody>
          <a:bodyPr>
            <a:noAutofit/>
          </a:bodyPr>
          <a:lstStyle/>
          <a:p>
            <a:pPr algn="l"/>
            <a:endParaRPr lang="de-DE" sz="4000" dirty="0"/>
          </a:p>
          <a:p>
            <a:pPr marL="742950" indent="-742950" algn="l">
              <a:buAutoNum type="arabicPlain"/>
            </a:pPr>
            <a:endParaRPr lang="de-DE" sz="40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88565" y="6356350"/>
            <a:ext cx="10321395" cy="365125"/>
          </a:xfrm>
        </p:spPr>
        <p:txBody>
          <a:bodyPr/>
          <a:lstStyle/>
          <a:p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Kirchliche Arbeitsstelle für Männerseelsorge 	 Untermarchtal I 18.10.2020 	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612" y="6343271"/>
            <a:ext cx="378204" cy="378204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76688B43-923C-4424-953B-5E4C744B8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493" y="2917858"/>
            <a:ext cx="1625881" cy="154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62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163</Words>
  <Application>Microsoft Office PowerPoint</Application>
  <PresentationFormat>Breitbild</PresentationFormat>
  <Paragraphs>33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  Intuitiv Mannsein.  Versuch einer Standortbestimmung katholischer Männerarbeit und Männerseelsorge</vt:lpstr>
      <vt:lpstr>Intuitiv Mannsein</vt:lpstr>
      <vt:lpstr>Intuitiv Mannsein</vt:lpstr>
      <vt:lpstr>Intuitiv Mannsein</vt:lpstr>
      <vt:lpstr> Vielen Dank für Ihre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Doellmann, Juergen</dc:creator>
  <cp:lastModifiedBy>Doellmann, Juergen</cp:lastModifiedBy>
  <cp:revision>41</cp:revision>
  <dcterms:created xsi:type="dcterms:W3CDTF">2016-12-14T08:59:26Z</dcterms:created>
  <dcterms:modified xsi:type="dcterms:W3CDTF">2020-10-26T08:37:39Z</dcterms:modified>
</cp:coreProperties>
</file>